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4" d="100"/>
          <a:sy n="24" d="100"/>
        </p:scale>
        <p:origin x="311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FF926-CE18-4C18-89C5-5659C4FD9F91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12729-12CC-4337-9B19-10578C22DC9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6469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312729-12CC-4337-9B19-10578C22DC94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7569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6ADB5-0636-E91D-7F94-82515F12E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29A4CD-5EF9-A62F-447E-334DC7FC4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14784-4199-6BEC-633A-6F6029F4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5CC9E-C7ED-8135-5653-07E4579C3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F967D-C8A4-A635-EE4C-62B37D515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58261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D8CF7-8D5D-4A6F-CA8D-EE37038CF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8F0FD9-2330-ED77-1E9A-82C2C04321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6600C-D051-0FD0-9A93-1D029E7C0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1A80E-A020-2D66-5DDF-3DE5AC3FD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D8459-5D74-5150-C117-3BCC44C99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4522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9EB23E-3A76-E2BB-3D05-3DD7CEF60D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9117C-C7D0-7DFC-B963-5DDC39563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4F8BA-B9F3-3300-6585-A20B9C8E1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35514-9108-7FC5-5051-AD0F144AD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361D3-83A9-2CC6-6075-39AE72BFB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04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B9D9E-6BAE-DCF7-CBB5-F3B4A7611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F24BD-FF79-2543-E7BF-E54555111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CB416-D3F7-3B32-10AC-10ECFA867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3E107-DC3F-12D2-6309-FA5C578B8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7A31E3-C951-0F5A-EC05-F652DF84B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5998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ACEAE-273C-F90F-3624-5F630A2CB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F3D04-0895-AF65-7552-47954ADDD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04D10-E4AB-2B08-DA43-007069A20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CE20E-BE69-D7AE-1CAD-77386B300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27C75-E180-A045-3451-2080CDDF9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4084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0D9F7-4F1A-CCCD-3F59-06A6B08CD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E1B66-29F7-A79A-4B35-F6A916F1A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763536-EA20-2CF1-4934-98282BD92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7B093F-1031-9B9C-5386-55F962A55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9AF4D-B67A-2AEF-CC23-821F4AD83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D79B20-7244-8D31-7414-59E9E28D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1862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7CE76-1140-8E50-79E5-8B4E337EB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944BF-A51D-4E30-D67D-D51A73F49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BABAE-7B58-F35F-C764-3BD8E012D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866394-D22E-75EE-80F7-55BB86733C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1FA217-DADE-1599-C105-B80DDAE1D7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42316D-F841-7F6D-56D4-2FB958543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2BF14E-7598-382D-8EF7-275E5456E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19AA1E-F6A4-F5E1-8BB2-10735C4F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973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E312C-8303-6F0A-8E20-982D1ED15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A2A61C-C788-E18A-3870-4ADA5A2F0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DFE647-D0C8-48A0-31CE-5F13B4BCD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91670C-A9DC-692C-1327-9943B68EF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1152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69F967-8461-2457-F617-21E48466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40FEDB-2B76-5184-A42D-7F95337A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8F2306-CE8A-1731-CBC1-42472F02D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2488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B9EAF-9363-26D5-9815-CFDFE8A36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B55C5-F622-3E75-D533-186A8A53C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883A61-782D-E55C-D1C0-672F87BA7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94122E-8300-0BB7-2E1D-8ED987194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72F8F-7F9D-3F2F-F399-DBBD99255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E9CEAD-3727-09B3-FAD6-147D8B016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784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A6E91-40C6-C537-546A-8F93E0DCB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A548E6-311B-DDB8-B449-8945DA45A6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6944F5-46E9-B693-9CCB-2DA3F4F6B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69CD4-B3D4-6384-A2D1-62410493D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3C3BB3-B8EE-72BB-14AB-F6CFA65E3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B785AF-0AF4-10EF-792E-319957D2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5988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EA8AA6-2FE5-4ADB-B61D-9EED0D001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E45B3C-A205-524A-170B-79D93A67D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8B660-2AB9-1D5A-AF72-6DB5A82287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E61D1-351C-40C6-BE68-EB247C1C134C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39C9B-6251-0688-991E-AEE8DA144F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9E98A-125C-E1E4-DEB4-AAE419E87F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4178B-ADFC-4853-852B-ADDB24BEE8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608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1C01C730-EC0F-B1CC-27CC-CAD58D2C41CA}"/>
              </a:ext>
            </a:extLst>
          </p:cNvPr>
          <p:cNvGrpSpPr/>
          <p:nvPr/>
        </p:nvGrpSpPr>
        <p:grpSpPr>
          <a:xfrm>
            <a:off x="3043611" y="1878269"/>
            <a:ext cx="1819383" cy="2641847"/>
            <a:chOff x="801002" y="880477"/>
            <a:chExt cx="2627998" cy="381600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332C7CA-AEF3-A9E1-BC04-F82418A5C84E}"/>
                </a:ext>
              </a:extLst>
            </p:cNvPr>
            <p:cNvSpPr/>
            <p:nvPr/>
          </p:nvSpPr>
          <p:spPr>
            <a:xfrm>
              <a:off x="801002" y="880478"/>
              <a:ext cx="2627998" cy="3816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246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A588F4-83CE-5EC1-B6AF-2D872453455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338" r="20089" b="54408"/>
            <a:stretch/>
          </p:blipFill>
          <p:spPr>
            <a:xfrm>
              <a:off x="801002" y="880477"/>
              <a:ext cx="2627998" cy="3815999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86B7B20-0249-E018-3809-ED6B46195272}"/>
              </a:ext>
            </a:extLst>
          </p:cNvPr>
          <p:cNvGrpSpPr/>
          <p:nvPr/>
        </p:nvGrpSpPr>
        <p:grpSpPr>
          <a:xfrm>
            <a:off x="6267238" y="1648465"/>
            <a:ext cx="1977645" cy="2871651"/>
            <a:chOff x="1229019" y="592251"/>
            <a:chExt cx="2856598" cy="414794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D399485-13A0-432D-ECEF-F2E1D1209597}"/>
                </a:ext>
              </a:extLst>
            </p:cNvPr>
            <p:cNvSpPr/>
            <p:nvPr/>
          </p:nvSpPr>
          <p:spPr>
            <a:xfrm>
              <a:off x="1229019" y="592251"/>
              <a:ext cx="2627998" cy="3816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246"/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D3A58F55-020B-CDF3-2AA0-490CEFA0F6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837" r="16583" b="54541"/>
            <a:stretch/>
          </p:blipFill>
          <p:spPr>
            <a:xfrm>
              <a:off x="1229019" y="592251"/>
              <a:ext cx="2856598" cy="41479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524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5EE8D-4C4A-26EF-092B-DF6C20A27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920628"/>
          </a:xfrm>
        </p:spPr>
        <p:txBody>
          <a:bodyPr/>
          <a:lstStyle/>
          <a:p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37CA1-DD83-E6A7-4D9C-A192E6114F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5B8EF41-C226-0EFB-A37B-B208CE1DCB61}"/>
              </a:ext>
            </a:extLst>
          </p:cNvPr>
          <p:cNvGrpSpPr/>
          <p:nvPr/>
        </p:nvGrpSpPr>
        <p:grpSpPr>
          <a:xfrm>
            <a:off x="5186308" y="1122363"/>
            <a:ext cx="1819383" cy="3847202"/>
            <a:chOff x="801002" y="880477"/>
            <a:chExt cx="2627998" cy="381600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39EC7E9-F918-3747-3FC8-0D3EAA08A9A3}"/>
                </a:ext>
              </a:extLst>
            </p:cNvPr>
            <p:cNvSpPr/>
            <p:nvPr/>
          </p:nvSpPr>
          <p:spPr>
            <a:xfrm>
              <a:off x="801002" y="880478"/>
              <a:ext cx="2627998" cy="3816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246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6BC5A00-B157-0868-C1A7-0E095B5B3A8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338" r="20089" b="54408"/>
            <a:stretch/>
          </p:blipFill>
          <p:spPr>
            <a:xfrm>
              <a:off x="801002" y="880477"/>
              <a:ext cx="2627998" cy="38159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18876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Office PowerPoint</Application>
  <PresentationFormat>Widescreen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Mohd Hakimi bin Ali</cp:lastModifiedBy>
  <cp:revision>2</cp:revision>
  <dcterms:created xsi:type="dcterms:W3CDTF">2024-01-11T03:58:37Z</dcterms:created>
  <dcterms:modified xsi:type="dcterms:W3CDTF">2024-01-11T07:49:04Z</dcterms:modified>
</cp:coreProperties>
</file>